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90" r:id="rId2"/>
    <p:sldId id="395" r:id="rId3"/>
    <p:sldId id="397" r:id="rId4"/>
    <p:sldId id="394" r:id="rId5"/>
    <p:sldId id="379" r:id="rId6"/>
    <p:sldId id="376" r:id="rId7"/>
    <p:sldId id="396" r:id="rId8"/>
    <p:sldId id="398" r:id="rId9"/>
    <p:sldId id="391" r:id="rId10"/>
    <p:sldId id="399" r:id="rId11"/>
    <p:sldId id="392" r:id="rId12"/>
    <p:sldId id="400" r:id="rId13"/>
    <p:sldId id="393" r:id="rId14"/>
  </p:sldIdLst>
  <p:sldSz cx="12192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F4"/>
    <a:srgbClr val="C00000"/>
    <a:srgbClr val="54A4DC"/>
    <a:srgbClr val="3B9AF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91" autoAdjust="0"/>
    <p:restoredTop sz="94660"/>
  </p:normalViewPr>
  <p:slideViewPr>
    <p:cSldViewPr snapToGrid="0">
      <p:cViewPr varScale="1">
        <p:scale>
          <a:sx n="59" d="100"/>
          <a:sy n="59" d="100"/>
        </p:scale>
        <p:origin x="1426" y="58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0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9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7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5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2748-632D-4E34-8DCA-7F07AF9C0704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9665-926E-4E13-94EC-30AE0DCBB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538992-8D63-4A48-91D3-EECFD4967E63}"/>
              </a:ext>
            </a:extLst>
          </p:cNvPr>
          <p:cNvSpPr txBox="1"/>
          <p:nvPr/>
        </p:nvSpPr>
        <p:spPr>
          <a:xfrm>
            <a:off x="1049311" y="2457872"/>
            <a:ext cx="9596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7200" b="1" dirty="0">
                <a:latin typeface="Century Gothic" panose="020B0502020202020204" pitchFamily="34" charset="0"/>
              </a:rPr>
              <a:t>The whole is…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53E872-C830-453F-9F6A-DE91BB4D591D}"/>
              </a:ext>
            </a:extLst>
          </p:cNvPr>
          <p:cNvSpPr txBox="1"/>
          <p:nvPr/>
        </p:nvSpPr>
        <p:spPr>
          <a:xfrm>
            <a:off x="1049311" y="4753867"/>
            <a:ext cx="10867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7200" b="1" dirty="0">
                <a:latin typeface="Century Gothic" panose="020B0502020202020204" pitchFamily="34" charset="0"/>
              </a:rPr>
              <a:t>The parts are… and…</a:t>
            </a:r>
          </a:p>
        </p:txBody>
      </p:sp>
    </p:spTree>
    <p:extLst>
      <p:ext uri="{BB962C8B-B14F-4D97-AF65-F5344CB8AC3E}">
        <p14:creationId xmlns:p14="http://schemas.microsoft.com/office/powerpoint/2010/main" val="59917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4476000" y="536990"/>
          <a:ext cx="3240000" cy="81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8877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83951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603146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4850777" y="2513198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4850777" y="4147122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6485067" y="5766056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4865767" y="5766056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07BD08-1CD4-42B0-929D-2A8918CD7A7D}"/>
              </a:ext>
            </a:extLst>
          </p:cNvPr>
          <p:cNvSpPr/>
          <p:nvPr/>
        </p:nvSpPr>
        <p:spPr>
          <a:xfrm>
            <a:off x="6485067" y="7384990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2742CF-00FC-4519-A3B3-1A17232336C1}"/>
              </a:ext>
            </a:extLst>
          </p:cNvPr>
          <p:cNvSpPr/>
          <p:nvPr/>
        </p:nvSpPr>
        <p:spPr>
          <a:xfrm>
            <a:off x="4865767" y="7384990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02C4A2-B041-4FB1-A979-985AEBDC78C2}"/>
              </a:ext>
            </a:extLst>
          </p:cNvPr>
          <p:cNvSpPr/>
          <p:nvPr/>
        </p:nvSpPr>
        <p:spPr>
          <a:xfrm>
            <a:off x="4850777" y="909254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048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376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4476000" y="536990"/>
          <a:ext cx="3240000" cy="81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8877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83951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603146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6470077" y="4147122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4835787" y="924244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4850777" y="4147122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6485067" y="5766056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4850777" y="2528188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4865767" y="5766056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07BD08-1CD4-42B0-929D-2A8918CD7A7D}"/>
              </a:ext>
            </a:extLst>
          </p:cNvPr>
          <p:cNvSpPr/>
          <p:nvPr/>
        </p:nvSpPr>
        <p:spPr>
          <a:xfrm>
            <a:off x="6485067" y="7384990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2742CF-00FC-4519-A3B3-1A17232336C1}"/>
              </a:ext>
            </a:extLst>
          </p:cNvPr>
          <p:cNvSpPr/>
          <p:nvPr/>
        </p:nvSpPr>
        <p:spPr>
          <a:xfrm>
            <a:off x="4865767" y="7384990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E8F6E15-CE97-48DE-B349-CEDB117D12EA}"/>
              </a:ext>
            </a:extLst>
          </p:cNvPr>
          <p:cNvSpPr/>
          <p:nvPr/>
        </p:nvSpPr>
        <p:spPr>
          <a:xfrm>
            <a:off x="6470077" y="2528188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31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372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2016020" y="2764521"/>
          <a:ext cx="810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79021946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420776854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24489920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237580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491C3-79E8-46C1-A872-240D509ED3D2}"/>
              </a:ext>
            </a:extLst>
          </p:cNvPr>
          <p:cNvSpPr/>
          <p:nvPr/>
        </p:nvSpPr>
        <p:spPr>
          <a:xfrm>
            <a:off x="4002402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562899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239079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658FC19-4BBD-4A49-BA5A-8E3074BBE91F}"/>
              </a:ext>
            </a:extLst>
          </p:cNvPr>
          <p:cNvSpPr/>
          <p:nvPr/>
        </p:nvSpPr>
        <p:spPr>
          <a:xfrm>
            <a:off x="4017392" y="4755719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5643987" y="4755719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609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/>
        </p:nvGraphicFramePr>
        <p:xfrm>
          <a:off x="2016020" y="2764521"/>
          <a:ext cx="810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79021946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420776854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24489920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7248297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237580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491C3-79E8-46C1-A872-240D509ED3D2}"/>
              </a:ext>
            </a:extLst>
          </p:cNvPr>
          <p:cNvSpPr/>
          <p:nvPr/>
        </p:nvSpPr>
        <p:spPr>
          <a:xfrm>
            <a:off x="4002402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562899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7263287" y="4755719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239079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658FC19-4BBD-4A49-BA5A-8E3074BBE91F}"/>
              </a:ext>
            </a:extLst>
          </p:cNvPr>
          <p:cNvSpPr/>
          <p:nvPr/>
        </p:nvSpPr>
        <p:spPr>
          <a:xfrm>
            <a:off x="4017392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564398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1D8F38F-1CCA-4DF7-A04E-040A254DC636}"/>
              </a:ext>
            </a:extLst>
          </p:cNvPr>
          <p:cNvSpPr/>
          <p:nvPr/>
        </p:nvSpPr>
        <p:spPr>
          <a:xfrm>
            <a:off x="8852607" y="3151775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886683-EF6E-4AFA-BC03-398DD3056A96}"/>
              </a:ext>
            </a:extLst>
          </p:cNvPr>
          <p:cNvSpPr/>
          <p:nvPr/>
        </p:nvSpPr>
        <p:spPr>
          <a:xfrm>
            <a:off x="8867597" y="4755719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4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878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326785"/>
              </p:ext>
            </p:extLst>
          </p:nvPr>
        </p:nvGraphicFramePr>
        <p:xfrm>
          <a:off x="2016020" y="2764521"/>
          <a:ext cx="810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79021946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420776854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24489920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6A94F3F3-36FA-45A1-86AC-E37061DB49B6}"/>
              </a:ext>
            </a:extLst>
          </p:cNvPr>
          <p:cNvSpPr/>
          <p:nvPr/>
        </p:nvSpPr>
        <p:spPr>
          <a:xfrm>
            <a:off x="8874891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4132E15-1CD1-4D85-A2CF-92F2AE188EAF}"/>
              </a:ext>
            </a:extLst>
          </p:cNvPr>
          <p:cNvSpPr/>
          <p:nvPr/>
        </p:nvSpPr>
        <p:spPr>
          <a:xfrm>
            <a:off x="724829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3A3F1FC-82C0-4D20-8B38-EF5827EC442E}"/>
              </a:ext>
            </a:extLst>
          </p:cNvPr>
          <p:cNvSpPr/>
          <p:nvPr/>
        </p:nvSpPr>
        <p:spPr>
          <a:xfrm>
            <a:off x="237580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491C3-79E8-46C1-A872-240D509ED3D2}"/>
              </a:ext>
            </a:extLst>
          </p:cNvPr>
          <p:cNvSpPr/>
          <p:nvPr/>
        </p:nvSpPr>
        <p:spPr>
          <a:xfrm>
            <a:off x="4017392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5628997" y="3151775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94DF9B-D36D-484F-B1D3-D20279AD3141}"/>
              </a:ext>
            </a:extLst>
          </p:cNvPr>
          <p:cNvSpPr/>
          <p:nvPr/>
        </p:nvSpPr>
        <p:spPr>
          <a:xfrm>
            <a:off x="2390797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387BE2E-B0FC-4368-8F21-6E5081EF1ECE}"/>
              </a:ext>
            </a:extLst>
          </p:cNvPr>
          <p:cNvSpPr/>
          <p:nvPr/>
        </p:nvSpPr>
        <p:spPr>
          <a:xfrm>
            <a:off x="4017392" y="4755719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D5A1B07-DB77-4609-BCB1-F1604DD8CDFB}"/>
              </a:ext>
            </a:extLst>
          </p:cNvPr>
          <p:cNvSpPr/>
          <p:nvPr/>
        </p:nvSpPr>
        <p:spPr>
          <a:xfrm>
            <a:off x="5628997" y="4755719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519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560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BE05FC-F745-44C0-9E2E-F8DB666ED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526544"/>
              </p:ext>
            </p:extLst>
          </p:nvPr>
        </p:nvGraphicFramePr>
        <p:xfrm>
          <a:off x="4476000" y="536990"/>
          <a:ext cx="3240000" cy="81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63212547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346613215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105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2088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8877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839517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603146"/>
                  </a:ext>
                </a:extLst>
              </a:tr>
            </a:tbl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5AA514E8-61E1-494B-BBEF-C6C6854544C5}"/>
              </a:ext>
            </a:extLst>
          </p:cNvPr>
          <p:cNvSpPr/>
          <p:nvPr/>
        </p:nvSpPr>
        <p:spPr>
          <a:xfrm>
            <a:off x="4850777" y="4147122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4E2ADC-4F31-43DB-883F-C4E8E9A4CE5F}"/>
              </a:ext>
            </a:extLst>
          </p:cNvPr>
          <p:cNvSpPr/>
          <p:nvPr/>
        </p:nvSpPr>
        <p:spPr>
          <a:xfrm>
            <a:off x="6485067" y="5766056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91DDCB6-FDAA-408C-B411-17C701E0C37B}"/>
              </a:ext>
            </a:extLst>
          </p:cNvPr>
          <p:cNvSpPr/>
          <p:nvPr/>
        </p:nvSpPr>
        <p:spPr>
          <a:xfrm>
            <a:off x="4865767" y="5766056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07BD08-1CD4-42B0-929D-2A8918CD7A7D}"/>
              </a:ext>
            </a:extLst>
          </p:cNvPr>
          <p:cNvSpPr/>
          <p:nvPr/>
        </p:nvSpPr>
        <p:spPr>
          <a:xfrm>
            <a:off x="6485067" y="7384990"/>
            <a:ext cx="900000" cy="900000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2742CF-00FC-4519-A3B3-1A17232336C1}"/>
              </a:ext>
            </a:extLst>
          </p:cNvPr>
          <p:cNvSpPr/>
          <p:nvPr/>
        </p:nvSpPr>
        <p:spPr>
          <a:xfrm>
            <a:off x="4865767" y="7384990"/>
            <a:ext cx="900000" cy="9000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221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75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7129</TotalTime>
  <Words>10</Words>
  <Application>Microsoft Office PowerPoint</Application>
  <PresentationFormat>Custom</PresentationFormat>
  <Paragraphs>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Metcalfe</dc:creator>
  <cp:lastModifiedBy>I See Maths ltd</cp:lastModifiedBy>
  <cp:revision>480</cp:revision>
  <dcterms:created xsi:type="dcterms:W3CDTF">2017-06-14T20:19:49Z</dcterms:created>
  <dcterms:modified xsi:type="dcterms:W3CDTF">2022-08-02T10:41:35Z</dcterms:modified>
</cp:coreProperties>
</file>